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" name="Shape 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731520" y="110489"/>
            <a:ext cx="13167361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731520" y="1920239"/>
            <a:ext cx="13167361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7071359" y="7408545"/>
            <a:ext cx="3413761" cy="43815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1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ext 2"/>
          <p:cNvSpPr txBox="1"/>
          <p:nvPr/>
        </p:nvSpPr>
        <p:spPr>
          <a:xfrm>
            <a:off x="878919" y="2440185"/>
            <a:ext cx="7386162" cy="1729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6500"/>
              </a:lnSpc>
              <a:defRPr b="1" sz="52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Introduction to FIFA World Cup</a:t>
            </a:r>
          </a:p>
        </p:txBody>
      </p:sp>
      <p:sp>
        <p:nvSpPr>
          <p:cNvPr id="24" name="Text 3"/>
          <p:cNvSpPr txBox="1"/>
          <p:nvPr/>
        </p:nvSpPr>
        <p:spPr>
          <a:xfrm>
            <a:off x="878919" y="4439840"/>
            <a:ext cx="7386162" cy="758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The FIFA World Cup is an international football tournament attracting teams from around the world to compete for the championship.</a:t>
            </a:r>
          </a:p>
        </p:txBody>
      </p:sp>
      <p:sp>
        <p:nvSpPr>
          <p:cNvPr id="25" name="Shape 4"/>
          <p:cNvSpPr/>
          <p:nvPr/>
        </p:nvSpPr>
        <p:spPr>
          <a:xfrm>
            <a:off x="833199" y="5417225"/>
            <a:ext cx="355403" cy="355403"/>
          </a:xfrm>
          <a:prstGeom prst="roundRect">
            <a:avLst>
              <a:gd name="adj" fmla="val 50000"/>
            </a:avLst>
          </a:prstGeom>
          <a:ln w="762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8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29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ext 2"/>
          <p:cNvSpPr txBox="1"/>
          <p:nvPr/>
        </p:nvSpPr>
        <p:spPr>
          <a:xfrm>
            <a:off x="6358413" y="607576"/>
            <a:ext cx="7399975" cy="1451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400"/>
              </a:lnSpc>
              <a:defRPr b="1" sz="43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History of the FIFA World Cup</a:t>
            </a:r>
          </a:p>
        </p:txBody>
      </p:sp>
      <p:sp>
        <p:nvSpPr>
          <p:cNvPr id="31" name="Shape 3"/>
          <p:cNvSpPr/>
          <p:nvPr/>
        </p:nvSpPr>
        <p:spPr>
          <a:xfrm>
            <a:off x="6621184" y="2315169"/>
            <a:ext cx="44054" cy="5306855"/>
          </a:xfrm>
          <a:prstGeom prst="rect">
            <a:avLst/>
          </a:prstGeom>
          <a:solidFill>
            <a:srgbClr val="DEDEE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2" name="Shape 4"/>
          <p:cNvSpPr/>
          <p:nvPr/>
        </p:nvSpPr>
        <p:spPr>
          <a:xfrm>
            <a:off x="6891098" y="2713077"/>
            <a:ext cx="771169" cy="44054"/>
          </a:xfrm>
          <a:prstGeom prst="rect">
            <a:avLst/>
          </a:prstGeom>
          <a:solidFill>
            <a:srgbClr val="DEDEE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3" name="Shape 5"/>
          <p:cNvSpPr/>
          <p:nvPr/>
        </p:nvSpPr>
        <p:spPr>
          <a:xfrm>
            <a:off x="6395322" y="2487334"/>
            <a:ext cx="495777" cy="495777"/>
          </a:xfrm>
          <a:prstGeom prst="roundRect">
            <a:avLst>
              <a:gd name="adj" fmla="val 26669"/>
            </a:avLst>
          </a:prstGeom>
          <a:solidFill>
            <a:srgbClr val="DEDEE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4" name="Text 6"/>
          <p:cNvSpPr txBox="1"/>
          <p:nvPr/>
        </p:nvSpPr>
        <p:spPr>
          <a:xfrm>
            <a:off x="6499260" y="2528648"/>
            <a:ext cx="287782" cy="49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3200"/>
              </a:lnSpc>
              <a:defRPr b="1" sz="26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35" name="Text 7"/>
          <p:cNvSpPr txBox="1"/>
          <p:nvPr/>
        </p:nvSpPr>
        <p:spPr>
          <a:xfrm>
            <a:off x="7900867" y="2535435"/>
            <a:ext cx="889396" cy="42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Origin</a:t>
            </a:r>
          </a:p>
        </p:txBody>
      </p:sp>
      <p:sp>
        <p:nvSpPr>
          <p:cNvPr id="36" name="Text 8"/>
          <p:cNvSpPr txBox="1"/>
          <p:nvPr/>
        </p:nvSpPr>
        <p:spPr>
          <a:xfrm>
            <a:off x="7900867" y="3011923"/>
            <a:ext cx="5857519" cy="758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The first FIFA World Cup took place in 1930 in Uruguay, with just 13 teams participating.</a:t>
            </a:r>
          </a:p>
        </p:txBody>
      </p:sp>
      <p:sp>
        <p:nvSpPr>
          <p:cNvPr id="37" name="Shape 9"/>
          <p:cNvSpPr/>
          <p:nvPr/>
        </p:nvSpPr>
        <p:spPr>
          <a:xfrm>
            <a:off x="6891098" y="4555449"/>
            <a:ext cx="771169" cy="44054"/>
          </a:xfrm>
          <a:prstGeom prst="rect">
            <a:avLst/>
          </a:prstGeom>
          <a:solidFill>
            <a:srgbClr val="DEDEE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8" name="Shape 10"/>
          <p:cNvSpPr/>
          <p:nvPr/>
        </p:nvSpPr>
        <p:spPr>
          <a:xfrm>
            <a:off x="6395322" y="4329707"/>
            <a:ext cx="495777" cy="495777"/>
          </a:xfrm>
          <a:prstGeom prst="roundRect">
            <a:avLst>
              <a:gd name="adj" fmla="val 26669"/>
            </a:avLst>
          </a:prstGeom>
          <a:solidFill>
            <a:srgbClr val="DEDEE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9" name="Text 11"/>
          <p:cNvSpPr txBox="1"/>
          <p:nvPr/>
        </p:nvSpPr>
        <p:spPr>
          <a:xfrm>
            <a:off x="6499320" y="4371023"/>
            <a:ext cx="287783" cy="49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3200"/>
              </a:lnSpc>
              <a:defRPr b="1" sz="26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40" name="Text 12"/>
          <p:cNvSpPr txBox="1"/>
          <p:nvPr/>
        </p:nvSpPr>
        <p:spPr>
          <a:xfrm>
            <a:off x="7900867" y="4377809"/>
            <a:ext cx="1452747" cy="42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Expansion</a:t>
            </a:r>
          </a:p>
        </p:txBody>
      </p:sp>
      <p:sp>
        <p:nvSpPr>
          <p:cNvPr id="41" name="Text 13"/>
          <p:cNvSpPr txBox="1"/>
          <p:nvPr/>
        </p:nvSpPr>
        <p:spPr>
          <a:xfrm>
            <a:off x="7900867" y="4854297"/>
            <a:ext cx="5857519" cy="758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Over the years, the tournament has expanded and grown in popularity, becoming a global spectacle.</a:t>
            </a:r>
          </a:p>
        </p:txBody>
      </p:sp>
      <p:sp>
        <p:nvSpPr>
          <p:cNvPr id="42" name="Shape 14"/>
          <p:cNvSpPr/>
          <p:nvPr/>
        </p:nvSpPr>
        <p:spPr>
          <a:xfrm>
            <a:off x="6891098" y="6397823"/>
            <a:ext cx="771169" cy="44054"/>
          </a:xfrm>
          <a:prstGeom prst="rect">
            <a:avLst/>
          </a:prstGeom>
          <a:solidFill>
            <a:srgbClr val="DEDEE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3" name="Shape 15"/>
          <p:cNvSpPr/>
          <p:nvPr/>
        </p:nvSpPr>
        <p:spPr>
          <a:xfrm>
            <a:off x="6395322" y="6172081"/>
            <a:ext cx="495777" cy="495777"/>
          </a:xfrm>
          <a:prstGeom prst="roundRect">
            <a:avLst>
              <a:gd name="adj" fmla="val 26669"/>
            </a:avLst>
          </a:prstGeom>
          <a:solidFill>
            <a:srgbClr val="DEDEE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4" name="Text 16"/>
          <p:cNvSpPr txBox="1"/>
          <p:nvPr/>
        </p:nvSpPr>
        <p:spPr>
          <a:xfrm>
            <a:off x="6499261" y="6213395"/>
            <a:ext cx="287782" cy="49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3200"/>
              </a:lnSpc>
              <a:defRPr b="1" sz="26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45" name="Text 17"/>
          <p:cNvSpPr txBox="1"/>
          <p:nvPr/>
        </p:nvSpPr>
        <p:spPr>
          <a:xfrm>
            <a:off x="7900867" y="6220181"/>
            <a:ext cx="1675171" cy="42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Significance</a:t>
            </a:r>
          </a:p>
        </p:txBody>
      </p:sp>
      <p:sp>
        <p:nvSpPr>
          <p:cNvPr id="46" name="Text 18"/>
          <p:cNvSpPr txBox="1"/>
          <p:nvPr/>
        </p:nvSpPr>
        <p:spPr>
          <a:xfrm>
            <a:off x="7900867" y="6696670"/>
            <a:ext cx="5857519" cy="758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It has become one of the most viewed and celebrated sporting events worldwide.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0" name="Text 2"/>
          <p:cNvSpPr txBox="1"/>
          <p:nvPr/>
        </p:nvSpPr>
        <p:spPr>
          <a:xfrm>
            <a:off x="2083712" y="1966792"/>
            <a:ext cx="9327845" cy="765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5400"/>
              </a:lnSpc>
              <a:defRPr b="1" sz="43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Format and rules of the tournament</a:t>
            </a:r>
          </a:p>
        </p:txBody>
      </p:sp>
      <p:sp>
        <p:nvSpPr>
          <p:cNvPr id="51" name="Text 3"/>
          <p:cNvSpPr txBox="1"/>
          <p:nvPr/>
        </p:nvSpPr>
        <p:spPr>
          <a:xfrm>
            <a:off x="2083713" y="3216592"/>
            <a:ext cx="2885087" cy="42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Tournament Structure</a:t>
            </a:r>
          </a:p>
        </p:txBody>
      </p:sp>
      <p:sp>
        <p:nvSpPr>
          <p:cNvPr id="52" name="Text 4"/>
          <p:cNvSpPr txBox="1"/>
          <p:nvPr/>
        </p:nvSpPr>
        <p:spPr>
          <a:xfrm>
            <a:off x="2083712" y="3785949"/>
            <a:ext cx="4914783" cy="758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The tournament consists of qualification rounds followed by group stages and knockout rounds.</a:t>
            </a:r>
          </a:p>
        </p:txBody>
      </p:sp>
      <p:sp>
        <p:nvSpPr>
          <p:cNvPr id="53" name="Text 5"/>
          <p:cNvSpPr txBox="1"/>
          <p:nvPr/>
        </p:nvSpPr>
        <p:spPr>
          <a:xfrm>
            <a:off x="7639526" y="3216592"/>
            <a:ext cx="830403" cy="42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Rules</a:t>
            </a:r>
          </a:p>
        </p:txBody>
      </p:sp>
      <p:sp>
        <p:nvSpPr>
          <p:cNvPr id="54" name="Text 6"/>
          <p:cNvSpPr txBox="1"/>
          <p:nvPr/>
        </p:nvSpPr>
        <p:spPr>
          <a:xfrm>
            <a:off x="7639526" y="3785949"/>
            <a:ext cx="4914782" cy="1101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It is governed by FIFA rules including guidelines for player eligibility, match conduct, and disciplinary actions.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7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8" name="Text 2"/>
          <p:cNvSpPr txBox="1"/>
          <p:nvPr/>
        </p:nvSpPr>
        <p:spPr>
          <a:xfrm>
            <a:off x="2083713" y="2840116"/>
            <a:ext cx="9409706" cy="765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5400"/>
              </a:lnSpc>
              <a:defRPr b="1" sz="43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Analysis of past World Cup winners</a:t>
            </a:r>
          </a:p>
        </p:txBody>
      </p:sp>
      <p:sp>
        <p:nvSpPr>
          <p:cNvPr id="59" name="Text 3"/>
          <p:cNvSpPr txBox="1"/>
          <p:nvPr/>
        </p:nvSpPr>
        <p:spPr>
          <a:xfrm>
            <a:off x="4173900" y="4089915"/>
            <a:ext cx="838707" cy="771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5200"/>
              </a:lnSpc>
              <a:defRPr b="1" sz="52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20</a:t>
            </a:r>
          </a:p>
        </p:txBody>
      </p:sp>
      <p:sp>
        <p:nvSpPr>
          <p:cNvPr id="60" name="Text 4"/>
          <p:cNvSpPr txBox="1"/>
          <p:nvPr/>
        </p:nvSpPr>
        <p:spPr>
          <a:xfrm>
            <a:off x="2658963" y="5034081"/>
            <a:ext cx="3868581" cy="415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Countries that have won the World Cup</a:t>
            </a:r>
          </a:p>
        </p:txBody>
      </p:sp>
      <p:sp>
        <p:nvSpPr>
          <p:cNvPr id="61" name="Text 5"/>
          <p:cNvSpPr txBox="1"/>
          <p:nvPr/>
        </p:nvSpPr>
        <p:spPr>
          <a:xfrm>
            <a:off x="9801376" y="4089915"/>
            <a:ext cx="471424" cy="771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5200"/>
              </a:lnSpc>
              <a:defRPr b="1" sz="52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62" name="Text 6"/>
          <p:cNvSpPr txBox="1"/>
          <p:nvPr/>
        </p:nvSpPr>
        <p:spPr>
          <a:xfrm>
            <a:off x="8395127" y="5034081"/>
            <a:ext cx="3283922" cy="415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Most world cup wins by a country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6" name="Text 2"/>
          <p:cNvSpPr txBox="1"/>
          <p:nvPr/>
        </p:nvSpPr>
        <p:spPr>
          <a:xfrm>
            <a:off x="2083713" y="2091689"/>
            <a:ext cx="10462975" cy="14514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400"/>
              </a:lnSpc>
              <a:defRPr b="1" sz="43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Notable players and teams in World Cup history</a:t>
            </a:r>
          </a:p>
        </p:txBody>
      </p:sp>
      <p:pic>
        <p:nvPicPr>
          <p:cNvPr id="67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7993" y="3924775"/>
            <a:ext cx="444342" cy="444342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Text 3"/>
          <p:cNvSpPr txBox="1"/>
          <p:nvPr/>
        </p:nvSpPr>
        <p:spPr>
          <a:xfrm>
            <a:off x="2083713" y="4591287"/>
            <a:ext cx="652777" cy="42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Pele</a:t>
            </a:r>
          </a:p>
        </p:txBody>
      </p:sp>
      <p:sp>
        <p:nvSpPr>
          <p:cNvPr id="69" name="Text 4"/>
          <p:cNvSpPr txBox="1"/>
          <p:nvPr/>
        </p:nvSpPr>
        <p:spPr>
          <a:xfrm>
            <a:off x="2083713" y="5071705"/>
            <a:ext cx="3204449" cy="1101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One of the greatest footballers, won multiple World Cups with Brazil.</a:t>
            </a:r>
          </a:p>
        </p:txBody>
      </p:sp>
      <p:pic>
        <p:nvPicPr>
          <p:cNvPr id="70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67137" y="3924775"/>
            <a:ext cx="444342" cy="444342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Text 5"/>
          <p:cNvSpPr txBox="1"/>
          <p:nvPr/>
        </p:nvSpPr>
        <p:spPr>
          <a:xfrm>
            <a:off x="5712857" y="4591287"/>
            <a:ext cx="1363803" cy="42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Maradona</a:t>
            </a:r>
          </a:p>
        </p:txBody>
      </p:sp>
      <p:sp>
        <p:nvSpPr>
          <p:cNvPr id="72" name="Text 6"/>
          <p:cNvSpPr txBox="1"/>
          <p:nvPr/>
        </p:nvSpPr>
        <p:spPr>
          <a:xfrm>
            <a:off x="5712857" y="5071705"/>
            <a:ext cx="3204568" cy="1101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Famous for his "Hand of God" goal and remarkable dribbling skills.</a:t>
            </a:r>
          </a:p>
        </p:txBody>
      </p:sp>
      <p:pic>
        <p:nvPicPr>
          <p:cNvPr id="73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296400" y="3924775"/>
            <a:ext cx="444341" cy="444342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Text 7"/>
          <p:cNvSpPr txBox="1"/>
          <p:nvPr/>
        </p:nvSpPr>
        <p:spPr>
          <a:xfrm>
            <a:off x="9342119" y="4591287"/>
            <a:ext cx="845380" cy="42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Messi</a:t>
            </a:r>
          </a:p>
        </p:txBody>
      </p:sp>
      <p:sp>
        <p:nvSpPr>
          <p:cNvPr id="75" name="Text 8"/>
          <p:cNvSpPr txBox="1"/>
          <p:nvPr/>
        </p:nvSpPr>
        <p:spPr>
          <a:xfrm>
            <a:off x="9342120" y="5071705"/>
            <a:ext cx="3204567" cy="1101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Argentinian superstar known for his exceptional goal-scoring abilities.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8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79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>
              <a:alpha val="8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1" name="Text 3"/>
          <p:cNvSpPr txBox="1"/>
          <p:nvPr/>
        </p:nvSpPr>
        <p:spPr>
          <a:xfrm>
            <a:off x="2083713" y="1407080"/>
            <a:ext cx="10462975" cy="14514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400"/>
              </a:lnSpc>
              <a:defRPr b="1" sz="43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Impact of the World Cup on host countries</a:t>
            </a:r>
          </a:p>
        </p:txBody>
      </p:sp>
      <p:pic>
        <p:nvPicPr>
          <p:cNvPr id="82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37993" y="3129082"/>
            <a:ext cx="3518059" cy="888683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Text 4"/>
          <p:cNvSpPr txBox="1"/>
          <p:nvPr/>
        </p:nvSpPr>
        <p:spPr>
          <a:xfrm>
            <a:off x="2305882" y="4351020"/>
            <a:ext cx="2445710" cy="42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Cultural Exchange</a:t>
            </a:r>
          </a:p>
        </p:txBody>
      </p:sp>
      <p:sp>
        <p:nvSpPr>
          <p:cNvPr id="84" name="Text 5"/>
          <p:cNvSpPr txBox="1"/>
          <p:nvPr/>
        </p:nvSpPr>
        <p:spPr>
          <a:xfrm>
            <a:off x="2305883" y="4831436"/>
            <a:ext cx="2982279" cy="14441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Host cities experience an influx of tourists, promoting cultural exchange and global visibility.</a:t>
            </a:r>
          </a:p>
        </p:txBody>
      </p:sp>
      <p:pic>
        <p:nvPicPr>
          <p:cNvPr id="85" name="Image 2" descr="Image 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6051" y="3129082"/>
            <a:ext cx="3518179" cy="888683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Text 6"/>
          <p:cNvSpPr txBox="1"/>
          <p:nvPr/>
        </p:nvSpPr>
        <p:spPr>
          <a:xfrm>
            <a:off x="5823942" y="4351020"/>
            <a:ext cx="2208310" cy="427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Economic Boost</a:t>
            </a:r>
          </a:p>
        </p:txBody>
      </p:sp>
      <p:sp>
        <p:nvSpPr>
          <p:cNvPr id="87" name="Text 7"/>
          <p:cNvSpPr txBox="1"/>
          <p:nvPr/>
        </p:nvSpPr>
        <p:spPr>
          <a:xfrm>
            <a:off x="5823942" y="4831436"/>
            <a:ext cx="2982398" cy="14441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Local businesses benefit from increased tourist activity, boosting the host country's economy.</a:t>
            </a:r>
          </a:p>
        </p:txBody>
      </p:sp>
      <p:pic>
        <p:nvPicPr>
          <p:cNvPr id="88" name="Image 3" descr="Imag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074229" y="3129082"/>
            <a:ext cx="3518178" cy="888683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Text 8"/>
          <p:cNvSpPr txBox="1"/>
          <p:nvPr/>
        </p:nvSpPr>
        <p:spPr>
          <a:xfrm>
            <a:off x="9342120" y="4351020"/>
            <a:ext cx="2982397" cy="769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Infrastructure Development</a:t>
            </a:r>
          </a:p>
        </p:txBody>
      </p:sp>
      <p:sp>
        <p:nvSpPr>
          <p:cNvPr id="90" name="Text 9"/>
          <p:cNvSpPr txBox="1"/>
          <p:nvPr/>
        </p:nvSpPr>
        <p:spPr>
          <a:xfrm>
            <a:off x="9342120" y="5178623"/>
            <a:ext cx="2982397" cy="1444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The World Cup often drives infrastructure improvements, benefiting the host nation in the long term.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4" name="Text 2"/>
          <p:cNvSpPr txBox="1"/>
          <p:nvPr/>
        </p:nvSpPr>
        <p:spPr>
          <a:xfrm>
            <a:off x="2083713" y="2383393"/>
            <a:ext cx="10462975" cy="1451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400"/>
              </a:lnSpc>
              <a:defRPr b="1" sz="43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Economic and social implications of the tournament</a:t>
            </a:r>
          </a:p>
        </p:txBody>
      </p:sp>
      <p:sp>
        <p:nvSpPr>
          <p:cNvPr id="95" name="Shape 3"/>
          <p:cNvSpPr/>
          <p:nvPr/>
        </p:nvSpPr>
        <p:spPr>
          <a:xfrm>
            <a:off x="2037993" y="4216479"/>
            <a:ext cx="10554414" cy="637104"/>
          </a:xfrm>
          <a:prstGeom prst="rect">
            <a:avLst/>
          </a:prstGeom>
          <a:solidFill>
            <a:srgbClr val="DEDEE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6" name="Text 4"/>
          <p:cNvSpPr txBox="1"/>
          <p:nvPr/>
        </p:nvSpPr>
        <p:spPr>
          <a:xfrm>
            <a:off x="2305883" y="4357330"/>
            <a:ext cx="1759971" cy="415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Economic Impact</a:t>
            </a:r>
          </a:p>
        </p:txBody>
      </p:sp>
      <p:sp>
        <p:nvSpPr>
          <p:cNvPr id="97" name="Text 5"/>
          <p:cNvSpPr txBox="1"/>
          <p:nvPr/>
        </p:nvSpPr>
        <p:spPr>
          <a:xfrm>
            <a:off x="7586900" y="4357330"/>
            <a:ext cx="4436268" cy="415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Creates jobs and stimulates local economies.</a:t>
            </a:r>
          </a:p>
        </p:txBody>
      </p:sp>
      <p:sp>
        <p:nvSpPr>
          <p:cNvPr id="98" name="Text 6"/>
          <p:cNvSpPr txBox="1"/>
          <p:nvPr/>
        </p:nvSpPr>
        <p:spPr>
          <a:xfrm>
            <a:off x="2305883" y="4994433"/>
            <a:ext cx="1892062" cy="415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Social Implications</a:t>
            </a:r>
          </a:p>
        </p:txBody>
      </p:sp>
      <p:sp>
        <p:nvSpPr>
          <p:cNvPr id="99" name="Text 7"/>
          <p:cNvSpPr txBox="1"/>
          <p:nvPr/>
        </p:nvSpPr>
        <p:spPr>
          <a:xfrm>
            <a:off x="7586900" y="4994433"/>
            <a:ext cx="4737617" cy="758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Unites people across nations, fostering global camaraderie.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2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03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>
              <a:alpha val="85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5" name="Text 3"/>
          <p:cNvSpPr txBox="1"/>
          <p:nvPr/>
        </p:nvSpPr>
        <p:spPr>
          <a:xfrm>
            <a:off x="724161" y="922406"/>
            <a:ext cx="2956500" cy="1451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ts val="5400"/>
              </a:lnSpc>
              <a:defRPr b="1" sz="43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pPr>
            <a:r>
              <a:t>Tableau</a:t>
            </a:r>
          </a:p>
          <a:p>
            <a:pPr>
              <a:lnSpc>
                <a:spcPts val="5400"/>
              </a:lnSpc>
              <a:defRPr b="1" sz="43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pPr>
            <a:r>
              <a:t>Dashboard</a:t>
            </a:r>
          </a:p>
        </p:txBody>
      </p:sp>
      <p:sp>
        <p:nvSpPr>
          <p:cNvPr id="106" name="Shape 4"/>
          <p:cNvSpPr/>
          <p:nvPr/>
        </p:nvSpPr>
        <p:spPr>
          <a:xfrm>
            <a:off x="2159912" y="4750475"/>
            <a:ext cx="152401" cy="152401"/>
          </a:xfrm>
          <a:prstGeom prst="roundRect">
            <a:avLst>
              <a:gd name="adj" fmla="val 36000"/>
            </a:avLst>
          </a:prstGeom>
          <a:solidFill>
            <a:srgbClr val="F7F3F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107" name="fifa analysis.png" descr="fifa analysi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70996" y="401747"/>
            <a:ext cx="9021716" cy="74261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0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1" name="Text 2"/>
          <p:cNvSpPr txBox="1"/>
          <p:nvPr/>
        </p:nvSpPr>
        <p:spPr>
          <a:xfrm>
            <a:off x="2083713" y="2194560"/>
            <a:ext cx="7658346" cy="7656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5400"/>
              </a:lnSpc>
              <a:defRPr b="1" sz="43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Future of the FIFA World Cup</a:t>
            </a:r>
          </a:p>
        </p:txBody>
      </p:sp>
      <p:sp>
        <p:nvSpPr>
          <p:cNvPr id="112" name="Shape 3"/>
          <p:cNvSpPr/>
          <p:nvPr/>
        </p:nvSpPr>
        <p:spPr>
          <a:xfrm>
            <a:off x="2037993" y="3333274"/>
            <a:ext cx="3370065" cy="2701767"/>
          </a:xfrm>
          <a:prstGeom prst="roundRect">
            <a:avLst>
              <a:gd name="adj" fmla="val 4935"/>
            </a:avLst>
          </a:prstGeom>
          <a:solidFill>
            <a:srgbClr val="DEDEE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3" name="Text 4"/>
          <p:cNvSpPr txBox="1"/>
          <p:nvPr/>
        </p:nvSpPr>
        <p:spPr>
          <a:xfrm>
            <a:off x="2305882" y="3555443"/>
            <a:ext cx="1452748" cy="42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Expansion</a:t>
            </a:r>
          </a:p>
        </p:txBody>
      </p:sp>
      <p:sp>
        <p:nvSpPr>
          <p:cNvPr id="114" name="Text 5"/>
          <p:cNvSpPr txBox="1"/>
          <p:nvPr/>
        </p:nvSpPr>
        <p:spPr>
          <a:xfrm>
            <a:off x="2305883" y="4035862"/>
            <a:ext cx="2834283" cy="1444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There are discussions about expanding the tournament to involve more teams and matches.</a:t>
            </a:r>
          </a:p>
        </p:txBody>
      </p:sp>
      <p:sp>
        <p:nvSpPr>
          <p:cNvPr id="115" name="Shape 6"/>
          <p:cNvSpPr/>
          <p:nvPr/>
        </p:nvSpPr>
        <p:spPr>
          <a:xfrm>
            <a:off x="5630228" y="3333274"/>
            <a:ext cx="3370065" cy="2701767"/>
          </a:xfrm>
          <a:prstGeom prst="roundRect">
            <a:avLst>
              <a:gd name="adj" fmla="val 4935"/>
            </a:avLst>
          </a:prstGeom>
          <a:solidFill>
            <a:srgbClr val="DEDEE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6" name="Text 7"/>
          <p:cNvSpPr txBox="1"/>
          <p:nvPr/>
        </p:nvSpPr>
        <p:spPr>
          <a:xfrm>
            <a:off x="5898117" y="3555443"/>
            <a:ext cx="1581019" cy="42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Technology</a:t>
            </a:r>
          </a:p>
        </p:txBody>
      </p:sp>
      <p:sp>
        <p:nvSpPr>
          <p:cNvPr id="117" name="Text 8"/>
          <p:cNvSpPr txBox="1"/>
          <p:nvPr/>
        </p:nvSpPr>
        <p:spPr>
          <a:xfrm>
            <a:off x="5898117" y="4035862"/>
            <a:ext cx="2834284" cy="1787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Advancements in VAR (Video Assistant Referee) and other technologies are shaping the future of the game.</a:t>
            </a:r>
          </a:p>
        </p:txBody>
      </p:sp>
      <p:sp>
        <p:nvSpPr>
          <p:cNvPr id="118" name="Shape 9"/>
          <p:cNvSpPr/>
          <p:nvPr/>
        </p:nvSpPr>
        <p:spPr>
          <a:xfrm>
            <a:off x="9222461" y="3333274"/>
            <a:ext cx="3370065" cy="2701767"/>
          </a:xfrm>
          <a:prstGeom prst="roundRect">
            <a:avLst>
              <a:gd name="adj" fmla="val 4935"/>
            </a:avLst>
          </a:prstGeom>
          <a:solidFill>
            <a:srgbClr val="DEDEE9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9" name="Text 10"/>
          <p:cNvSpPr txBox="1"/>
          <p:nvPr/>
        </p:nvSpPr>
        <p:spPr>
          <a:xfrm>
            <a:off x="9490352" y="3555443"/>
            <a:ext cx="1808521" cy="427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2700"/>
              </a:lnSpc>
              <a:defRPr b="1" sz="2100">
                <a:solidFill>
                  <a:srgbClr val="101014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pPr/>
            <a:r>
              <a:t>Global Reach</a:t>
            </a:r>
          </a:p>
        </p:txBody>
      </p:sp>
      <p:sp>
        <p:nvSpPr>
          <p:cNvPr id="120" name="Text 11"/>
          <p:cNvSpPr txBox="1"/>
          <p:nvPr/>
        </p:nvSpPr>
        <p:spPr>
          <a:xfrm>
            <a:off x="9490352" y="4035862"/>
            <a:ext cx="2834284" cy="1444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2700"/>
              </a:lnSpc>
              <a:defRPr sz="1700">
                <a:solidFill>
                  <a:srgbClr val="39393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The World Cup continues to extend its global reach, captivating audiences worldwide.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